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  <p:sldMasterId id="2147483812" r:id="rId3"/>
  </p:sldMasterIdLst>
  <p:notesMasterIdLst>
    <p:notesMasterId r:id="rId12"/>
  </p:notesMasterIdLst>
  <p:sldIdLst>
    <p:sldId id="297" r:id="rId4"/>
    <p:sldId id="260" r:id="rId5"/>
    <p:sldId id="266" r:id="rId6"/>
    <p:sldId id="277" r:id="rId7"/>
    <p:sldId id="269" r:id="rId8"/>
    <p:sldId id="298" r:id="rId9"/>
    <p:sldId id="286" r:id="rId10"/>
    <p:sldId id="288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32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35" autoAdjust="0"/>
    <p:restoredTop sz="93907" autoAdjust="0"/>
  </p:normalViewPr>
  <p:slideViewPr>
    <p:cSldViewPr snapToGrid="0">
      <p:cViewPr varScale="1">
        <p:scale>
          <a:sx n="120" d="100"/>
          <a:sy n="120" d="100"/>
        </p:scale>
        <p:origin x="208" y="7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2" d="100"/>
          <a:sy n="42" d="100"/>
        </p:scale>
        <p:origin x="2328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887D1-BE88-47E3-934F-8540BB220162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99D72-F9F4-4820-91CE-C0B133B9304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30252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99D72-F9F4-4820-91CE-C0B133B9304E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5140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99D72-F9F4-4820-91CE-C0B133B9304E}" type="slidenum">
              <a:rPr lang="fr-CH" smtClean="0"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9875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32985425"/>
      </p:ext>
    </p:extLst>
  </p:cSld>
  <p:clrMapOvr>
    <a:masterClrMapping/>
  </p:clrMapOvr>
  <p:transition spd="slow" advTm="1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2323855"/>
      </p:ext>
    </p:extLst>
  </p:cSld>
  <p:clrMapOvr>
    <a:masterClrMapping/>
  </p:clrMapOvr>
  <p:transition spd="slow" advTm="1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67010532"/>
      </p:ext>
    </p:extLst>
  </p:cSld>
  <p:clrMapOvr>
    <a:masterClrMapping/>
  </p:clrMapOvr>
  <p:transition spd="slow" advTm="1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803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71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3" y="91549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9" y="32282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9" y="609605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888951"/>
      </p:ext>
    </p:extLst>
  </p:cSld>
  <p:clrMapOvr>
    <a:masterClrMapping/>
  </p:clrMapOvr>
  <p:transition spd="slow" advTm="1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62497387"/>
      </p:ext>
    </p:extLst>
  </p:cSld>
  <p:clrMapOvr>
    <a:masterClrMapping/>
  </p:clrMapOvr>
  <p:transition spd="slow" advTm="1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4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94182183"/>
      </p:ext>
    </p:extLst>
  </p:cSld>
  <p:clrMapOvr>
    <a:masterClrMapping/>
  </p:clrMapOvr>
  <p:transition spd="slow" advTm="1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4" y="685804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5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3102187"/>
      </p:ext>
    </p:extLst>
  </p:cSld>
  <p:clrMapOvr>
    <a:masterClrMapping/>
  </p:clrMapOvr>
  <p:transition spd="slow" advTm="1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1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4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7" y="685800"/>
            <a:ext cx="4665135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7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5732154"/>
      </p:ext>
    </p:extLst>
  </p:cSld>
  <p:clrMapOvr>
    <a:masterClrMapping/>
  </p:clrMapOvr>
  <p:transition spd="slow" advTm="1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91006832"/>
      </p:ext>
    </p:extLst>
  </p:cSld>
  <p:clrMapOvr>
    <a:masterClrMapping/>
  </p:clrMapOvr>
  <p:transition spd="slow" advTm="1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15079847"/>
      </p:ext>
    </p:extLst>
  </p:cSld>
  <p:clrMapOvr>
    <a:masterClrMapping/>
  </p:clrMapOvr>
  <p:transition spd="slow" advTm="1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4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803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08948359"/>
      </p:ext>
    </p:extLst>
  </p:cSld>
  <p:clrMapOvr>
    <a:masterClrMapping/>
  </p:clrMapOvr>
  <p:transition spd="slow"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74841837"/>
      </p:ext>
    </p:extLst>
  </p:cSld>
  <p:clrMapOvr>
    <a:masterClrMapping/>
  </p:clrMapOvr>
  <p:transition spd="slow" advTm="1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4" y="914400"/>
            <a:ext cx="3280975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4" y="2777067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02916363"/>
      </p:ext>
    </p:extLst>
  </p:cSld>
  <p:clrMapOvr>
    <a:masterClrMapping/>
  </p:clrMapOvr>
  <p:transition spd="slow" advTm="1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2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3843867"/>
            <a:ext cx="8304211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3843323"/>
      </p:ext>
    </p:extLst>
  </p:cSld>
  <p:clrMapOvr>
    <a:masterClrMapping/>
  </p:clrMapOvr>
  <p:transition spd="slow" advTm="1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4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92948667"/>
      </p:ext>
    </p:extLst>
  </p:cSld>
  <p:clrMapOvr>
    <a:masterClrMapping/>
  </p:clrMapOvr>
  <p:transition spd="slow" advTm="1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71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2180026"/>
      </p:ext>
    </p:extLst>
  </p:cSld>
  <p:clrMapOvr>
    <a:masterClrMapping/>
  </p:clrMapOvr>
  <p:transition spd="slow" advTm="1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5132981"/>
            <a:ext cx="853599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95265555"/>
      </p:ext>
    </p:extLst>
  </p:cSld>
  <p:clrMapOvr>
    <a:masterClrMapping/>
  </p:clrMapOvr>
  <p:transition spd="slow" advTm="1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4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4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7933415"/>
      </p:ext>
    </p:extLst>
  </p:cSld>
  <p:clrMapOvr>
    <a:masterClrMapping/>
  </p:clrMapOvr>
  <p:transition spd="slow" advTm="1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4" y="4766736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48685434"/>
      </p:ext>
    </p:extLst>
  </p:cSld>
  <p:clrMapOvr>
    <a:masterClrMapping/>
  </p:clrMapOvr>
  <p:transition spd="slow" advTm="1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44747021"/>
      </p:ext>
    </p:extLst>
  </p:cSld>
  <p:clrMapOvr>
    <a:masterClrMapping/>
  </p:clrMapOvr>
  <p:transition spd="slow" advTm="1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75926363"/>
      </p:ext>
    </p:extLst>
  </p:cSld>
  <p:clrMapOvr>
    <a:masterClrMapping/>
  </p:clrMapOvr>
  <p:transition spd="slow" advTm="1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1219200" y="4343400"/>
            <a:ext cx="103632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19200" y="2834640"/>
            <a:ext cx="103632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/>
              <a:t>Modifiez le style des sous-titres du masque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88014602"/>
      </p:ext>
    </p:extLst>
  </p:cSld>
  <p:clrMapOvr>
    <a:masterClrMapping/>
  </p:clrMapOvr>
  <p:transition spd="slow" advTm="1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e libre 13"/>
          <p:cNvSpPr>
            <a:spLocks/>
          </p:cNvSpPr>
          <p:nvPr/>
        </p:nvSpPr>
        <p:spPr bwMode="auto">
          <a:xfrm>
            <a:off x="6438603" y="1073888"/>
            <a:ext cx="5762848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orme libre 14"/>
          <p:cNvSpPr>
            <a:spLocks/>
          </p:cNvSpPr>
          <p:nvPr/>
        </p:nvSpPr>
        <p:spPr bwMode="auto">
          <a:xfrm>
            <a:off x="498621" y="0"/>
            <a:ext cx="7352715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orme libre 12"/>
          <p:cNvSpPr>
            <a:spLocks/>
          </p:cNvSpPr>
          <p:nvPr/>
        </p:nvSpPr>
        <p:spPr bwMode="auto">
          <a:xfrm rot="5236414">
            <a:off x="6635304" y="1285480"/>
            <a:ext cx="4114800" cy="15849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7924800" y="0"/>
            <a:ext cx="3657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orme libre 16"/>
          <p:cNvSpPr>
            <a:spLocks/>
          </p:cNvSpPr>
          <p:nvPr/>
        </p:nvSpPr>
        <p:spPr bwMode="auto">
          <a:xfrm>
            <a:off x="7924800" y="4267200"/>
            <a:ext cx="42672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orme libre 17"/>
          <p:cNvSpPr>
            <a:spLocks/>
          </p:cNvSpPr>
          <p:nvPr/>
        </p:nvSpPr>
        <p:spPr bwMode="auto">
          <a:xfrm>
            <a:off x="7924800" y="0"/>
            <a:ext cx="18288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orme libre 18"/>
          <p:cNvSpPr>
            <a:spLocks/>
          </p:cNvSpPr>
          <p:nvPr/>
        </p:nvSpPr>
        <p:spPr bwMode="auto">
          <a:xfrm>
            <a:off x="7931154" y="4246568"/>
            <a:ext cx="2787649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orme libre 19"/>
          <p:cNvSpPr>
            <a:spLocks/>
          </p:cNvSpPr>
          <p:nvPr/>
        </p:nvSpPr>
        <p:spPr bwMode="auto">
          <a:xfrm>
            <a:off x="7924800" y="4267200"/>
            <a:ext cx="2133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orme libre 20"/>
          <p:cNvSpPr>
            <a:spLocks/>
          </p:cNvSpPr>
          <p:nvPr/>
        </p:nvSpPr>
        <p:spPr bwMode="auto">
          <a:xfrm>
            <a:off x="7924800" y="1371600"/>
            <a:ext cx="42672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orme libre 21"/>
          <p:cNvSpPr>
            <a:spLocks/>
          </p:cNvSpPr>
          <p:nvPr/>
        </p:nvSpPr>
        <p:spPr bwMode="auto">
          <a:xfrm>
            <a:off x="7924800" y="1752600"/>
            <a:ext cx="42672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orme libre 22"/>
          <p:cNvSpPr>
            <a:spLocks/>
          </p:cNvSpPr>
          <p:nvPr/>
        </p:nvSpPr>
        <p:spPr bwMode="auto">
          <a:xfrm>
            <a:off x="1320800" y="4267200"/>
            <a:ext cx="660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orme libre 23"/>
          <p:cNvSpPr>
            <a:spLocks/>
          </p:cNvSpPr>
          <p:nvPr/>
        </p:nvSpPr>
        <p:spPr bwMode="auto">
          <a:xfrm>
            <a:off x="711200" y="4267200"/>
            <a:ext cx="7112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orme libre 24"/>
          <p:cNvSpPr>
            <a:spLocks/>
          </p:cNvSpPr>
          <p:nvPr/>
        </p:nvSpPr>
        <p:spPr bwMode="auto">
          <a:xfrm>
            <a:off x="489099" y="2438400"/>
            <a:ext cx="75184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orme libre 25"/>
          <p:cNvSpPr>
            <a:spLocks/>
          </p:cNvSpPr>
          <p:nvPr/>
        </p:nvSpPr>
        <p:spPr bwMode="auto">
          <a:xfrm>
            <a:off x="489099" y="2133600"/>
            <a:ext cx="75184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orme libre 26"/>
          <p:cNvSpPr>
            <a:spLocks/>
          </p:cNvSpPr>
          <p:nvPr/>
        </p:nvSpPr>
        <p:spPr bwMode="auto">
          <a:xfrm>
            <a:off x="6096000" y="4267200"/>
            <a:ext cx="18288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42536" y="1351672"/>
            <a:ext cx="7624064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  <p:sp>
        <p:nvSpPr>
          <p:cNvPr id="7" name="Rectangle 6"/>
          <p:cNvSpPr/>
          <p:nvPr/>
        </p:nvSpPr>
        <p:spPr>
          <a:xfrm>
            <a:off x="484213" y="402269"/>
            <a:ext cx="1133856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42536" y="512064"/>
            <a:ext cx="10875264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495384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548145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59793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635603" y="680477"/>
            <a:ext cx="1219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67304" y="680477"/>
            <a:ext cx="48768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512064"/>
            <a:ext cx="10972800" cy="914400"/>
          </a:xfrm>
        </p:spPr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9125" y="17705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07125" y="17705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70"/>
            <a:ext cx="11822773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3099" y="512064"/>
            <a:ext cx="103632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193370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0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  <p:sp>
        <p:nvSpPr>
          <p:cNvPr id="16" name="Rectangle 15"/>
          <p:cNvSpPr/>
          <p:nvPr/>
        </p:nvSpPr>
        <p:spPr>
          <a:xfrm>
            <a:off x="117053" y="680477"/>
            <a:ext cx="6096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307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7669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99693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252455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302243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339912" y="680477"/>
            <a:ext cx="1219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71613" y="680477"/>
            <a:ext cx="48768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109728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400" y="1435100"/>
            <a:ext cx="33528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0" y="1435100"/>
            <a:ext cx="73152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90709" y="0"/>
            <a:ext cx="1170432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484261" y="1885028"/>
            <a:ext cx="11710163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 rot="5400000">
            <a:off x="11374905" y="1197789"/>
            <a:ext cx="132763" cy="171288"/>
            <a:chOff x="6668087" y="1297746"/>
            <a:chExt cx="161840" cy="156602"/>
          </a:xfrm>
        </p:grpSpPr>
        <p:cxnSp>
          <p:nvCxnSpPr>
            <p:cNvPr id="15" name="Connecteur droit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 bwMode="grayWhite">
          <a:xfrm>
            <a:off x="1219200" y="441256"/>
            <a:ext cx="9144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90709" y="1893781"/>
            <a:ext cx="1170432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/>
              <a:t>Cliquez sur l'icône pour ajouter une image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1219200" y="1150144"/>
            <a:ext cx="9144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/>
              <a:t>Modifiez les styles du texte du masque</a:t>
            </a:r>
          </a:p>
        </p:txBody>
      </p:sp>
      <p:grpSp>
        <p:nvGrpSpPr>
          <p:cNvPr id="14" name="Groupe 13"/>
          <p:cNvGrpSpPr/>
          <p:nvPr/>
        </p:nvGrpSpPr>
        <p:grpSpPr>
          <a:xfrm rot="5400000">
            <a:off x="11578105" y="1350189"/>
            <a:ext cx="132763" cy="171288"/>
            <a:chOff x="6668087" y="1297746"/>
            <a:chExt cx="161840" cy="156602"/>
          </a:xfrm>
        </p:grpSpPr>
        <p:cxnSp>
          <p:nvCxnSpPr>
            <p:cNvPr id="11" name="Connecteur droit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/>
          <p:cNvGrpSpPr/>
          <p:nvPr/>
        </p:nvGrpSpPr>
        <p:grpSpPr>
          <a:xfrm rot="5400000">
            <a:off x="11115581" y="1453352"/>
            <a:ext cx="132763" cy="171288"/>
            <a:chOff x="6668087" y="1297746"/>
            <a:chExt cx="161840" cy="156602"/>
          </a:xfrm>
        </p:grpSpPr>
        <p:cxnSp>
          <p:nvCxnSpPr>
            <p:cNvPr id="19" name="Connecteur droit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636000" y="55499"/>
            <a:ext cx="2844800" cy="365125"/>
          </a:xfrm>
        </p:spPr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219200" y="55499"/>
            <a:ext cx="7416800" cy="365125"/>
          </a:xfrm>
        </p:spPr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1480800" y="55499"/>
            <a:ext cx="609600" cy="365125"/>
          </a:xfrm>
        </p:spPr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641600" cy="5851525"/>
          </a:xfrm>
        </p:spPr>
        <p:txBody>
          <a:bodyPr vert="eaVert" anchor="ctr"/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12800" y="274644"/>
            <a:ext cx="78232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Modifiez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37746803"/>
      </p:ext>
    </p:extLst>
  </p:cSld>
  <p:clrMapOvr>
    <a:masterClrMapping/>
  </p:clrMapOvr>
  <p:transition spd="slow" advTm="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15858132"/>
      </p:ext>
    </p:extLst>
  </p:cSld>
  <p:clrMapOvr>
    <a:masterClrMapping/>
  </p:clrMapOvr>
  <p:transition spd="slow" advTm="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52337620"/>
      </p:ext>
    </p:extLst>
  </p:cSld>
  <p:clrMapOvr>
    <a:masterClrMapping/>
  </p:clrMapOvr>
  <p:transition spd="slow" advTm="1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63154387"/>
      </p:ext>
    </p:extLst>
  </p:cSld>
  <p:clrMapOvr>
    <a:masterClrMapping/>
  </p:clrMapOvr>
  <p:transition spd="slow" advTm="1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25221855"/>
      </p:ext>
    </p:extLst>
  </p:cSld>
  <p:clrMapOvr>
    <a:masterClrMapping/>
  </p:clrMapOvr>
  <p:transition spd="slow" advTm="1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94389963"/>
      </p:ext>
    </p:extLst>
  </p:cSld>
  <p:clrMapOvr>
    <a:masterClrMapping/>
  </p:clrMapOvr>
  <p:transition spd="slow" advTm="1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4974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7"/>
            <a:ext cx="2981859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6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4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4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9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077640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slow" advTm="100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48768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340388" y="5047394"/>
            <a:ext cx="97536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340388" y="4796819"/>
            <a:ext cx="97536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340388" y="4637685"/>
            <a:ext cx="97536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340388" y="4542559"/>
            <a:ext cx="97536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12744" y="680477"/>
            <a:ext cx="6096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58764" y="680477"/>
            <a:ext cx="36576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33360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95691" y="680477"/>
            <a:ext cx="1219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fr-FR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1219200" y="1783560"/>
            <a:ext cx="103632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Modifiez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8636000" y="6416680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433C61B-7840-4BA1-B24D-8CFF7C881985}" type="datetimeFigureOut">
              <a:rPr lang="fr-CH" smtClean="0"/>
              <a:t>02.03.20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1219200" y="6416680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fr-CH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11480800" y="6416680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0967D197-78CA-444D-BB1B-19E7C1096893}" type="slidenum">
              <a:rPr lang="fr-CH" smtClean="0"/>
              <a:t>‹N°›</a:t>
            </a:fld>
            <a:endParaRPr lang="fr-CH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11" Type="http://schemas.microsoft.com/office/2007/relationships/hdphoto" Target="../media/hdphoto2.wdp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5" Type="http://schemas.openxmlformats.org/officeDocument/2006/relationships/audio" Target="../media/audio1.wav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jpeg"/><Relationship Id="rId7" Type="http://schemas.microsoft.com/office/2007/relationships/hdphoto" Target="../media/hdphoto4.wdp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jpeg"/><Relationship Id="rId11" Type="http://schemas.openxmlformats.org/officeDocument/2006/relationships/image" Target="../media/image26.jpeg"/><Relationship Id="rId5" Type="http://schemas.openxmlformats.org/officeDocument/2006/relationships/image" Target="../media/image22.jpeg"/><Relationship Id="rId10" Type="http://schemas.openxmlformats.org/officeDocument/2006/relationships/image" Target="../media/image25.jpe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microsoft.com/office/2007/relationships/hdphoto" Target="../media/hdphoto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653" y="614597"/>
            <a:ext cx="9143999" cy="5373974"/>
          </a:xfrm>
          <a:prstGeom prst="cloudCallout">
            <a:avLst>
              <a:gd name="adj1" fmla="val -49358"/>
              <a:gd name="adj2" fmla="val 60268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fr-CH" sz="4000" dirty="0">
                <a:solidFill>
                  <a:schemeClr val="accent5">
                    <a:lumMod val="75000"/>
                  </a:schemeClr>
                </a:solidFill>
                <a:latin typeface="AbelBecker-Black" panose="02000503060000020004" pitchFamily="2" charset="0"/>
              </a:rPr>
              <a:t>La communauté de Malaza vous salue </a:t>
            </a:r>
            <a:r>
              <a:rPr lang="fr-CH" sz="4000" dirty="0">
                <a:latin typeface="AbelBecker-Black" panose="02000503060000020004" pitchFamily="2" charset="0"/>
              </a:rPr>
              <a:t>…</a:t>
            </a:r>
            <a:br>
              <a:rPr lang="fr-CH" sz="4000" dirty="0">
                <a:latin typeface="AbelBecker-Black" panose="02000503060000020004" pitchFamily="2" charset="0"/>
              </a:rPr>
            </a:br>
            <a:br>
              <a:rPr lang="fr-CH" sz="4000" dirty="0">
                <a:latin typeface="AbelBecker-Black" panose="02000503060000020004" pitchFamily="2" charset="0"/>
              </a:rPr>
            </a:br>
            <a:r>
              <a:rPr lang="fr-CH" sz="4000" dirty="0">
                <a:solidFill>
                  <a:schemeClr val="accent2">
                    <a:lumMod val="50000"/>
                  </a:schemeClr>
                </a:solidFill>
                <a:latin typeface="AbelBecker-Black" panose="02000503060000020004" pitchFamily="2" charset="0"/>
              </a:rPr>
              <a:t>MANAHOANA DAHOLO !</a:t>
            </a:r>
            <a:br>
              <a:rPr lang="fr-CH" sz="4000" dirty="0">
                <a:latin typeface="AbelBecker-Black" panose="02000503060000020004" pitchFamily="2" charset="0"/>
              </a:rPr>
            </a:br>
            <a:r>
              <a:rPr lang="fr-CH" sz="4000" dirty="0">
                <a:solidFill>
                  <a:schemeClr val="accent5">
                    <a:lumMod val="50000"/>
                  </a:schemeClr>
                </a:solidFill>
                <a:latin typeface="AbelBecker-Black" panose="02000503060000020004" pitchFamily="2" charset="0"/>
              </a:rPr>
              <a:t>Bonjour à tous !</a:t>
            </a:r>
          </a:p>
        </p:txBody>
      </p:sp>
      <p:pic>
        <p:nvPicPr>
          <p:cNvPr id="4" name="Aimer, aimer toujours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0705.7079"/>
                  <p14:fade in="4500" out="4000"/>
                  <p14:bmkLst>
                    <p14:bmk name="Signet 1" time="1405.8096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6374" y="2860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0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blinds dir="vert"/>
      </p:transition>
    </mc:Choice>
    <mc:Fallback xmlns="">
      <p:transition spd="slow" advClick="0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165" y="126125"/>
            <a:ext cx="8975835" cy="673187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10832" y="0"/>
            <a:ext cx="8981168" cy="793376"/>
          </a:xfrm>
          <a:prstGeom prst="bevel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fr-CH" b="1" dirty="0"/>
              <a:t>Date de fondation de la communauté</a:t>
            </a:r>
          </a:p>
        </p:txBody>
      </p:sp>
      <p:sp>
        <p:nvSpPr>
          <p:cNvPr id="3" name="Soleil 2"/>
          <p:cNvSpPr/>
          <p:nvPr/>
        </p:nvSpPr>
        <p:spPr>
          <a:xfrm>
            <a:off x="6355821" y="4058006"/>
            <a:ext cx="2788185" cy="2549562"/>
          </a:xfrm>
          <a:prstGeom prst="sun">
            <a:avLst/>
          </a:prstGeom>
          <a:gradFill flip="none" rotWithShape="1">
            <a:gsLst>
              <a:gs pos="0">
                <a:srgbClr val="FF0000"/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juillet 2015</a:t>
            </a:r>
          </a:p>
        </p:txBody>
      </p:sp>
      <p:pic>
        <p:nvPicPr>
          <p:cNvPr id="1026" name="Picture 2" descr="C:\Users\OSPMALAZA\Pictures\Sary site Malaza\DSC05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108" y="830961"/>
            <a:ext cx="5429063" cy="4072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18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1000">
        <p15:prstTrans prst="peelOff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1"/>
          <p:cNvSpPr>
            <a:spLocks noGrp="1"/>
          </p:cNvSpPr>
          <p:nvPr>
            <p:ph type="title"/>
          </p:nvPr>
        </p:nvSpPr>
        <p:spPr>
          <a:xfrm>
            <a:off x="1975485" y="148938"/>
            <a:ext cx="7359403" cy="1042416"/>
          </a:xfrm>
          <a:prstGeom prst="bevel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fr-CH" sz="2800" b="1" dirty="0"/>
              <a:t>Nous sommes 7 sœurs,                                                 2 Novices en stage</a:t>
            </a:r>
          </a:p>
        </p:txBody>
      </p:sp>
      <p:sp>
        <p:nvSpPr>
          <p:cNvPr id="2" name="Rectangle 1"/>
          <p:cNvSpPr/>
          <p:nvPr/>
        </p:nvSpPr>
        <p:spPr>
          <a:xfrm>
            <a:off x="6216382" y="3404038"/>
            <a:ext cx="2449287" cy="52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/>
              <a:t>Sr  Sylviane-Paul</a:t>
            </a:r>
          </a:p>
          <a:p>
            <a:pPr algn="ctr"/>
            <a:r>
              <a:rPr lang="fr-CH" b="1" dirty="0"/>
              <a:t>novice stagiaire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34809" y="6239396"/>
            <a:ext cx="2519215" cy="492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/>
              <a:t>Sr Rosette-</a:t>
            </a:r>
            <a:r>
              <a:rPr lang="fr-CH" b="1" dirty="0" err="1"/>
              <a:t>Francisca</a:t>
            </a:r>
            <a:endParaRPr lang="fr-CH" b="1" dirty="0"/>
          </a:p>
        </p:txBody>
      </p:sp>
      <p:sp>
        <p:nvSpPr>
          <p:cNvPr id="13" name="Rectangle 12"/>
          <p:cNvSpPr/>
          <p:nvPr/>
        </p:nvSpPr>
        <p:spPr>
          <a:xfrm>
            <a:off x="2865120" y="3441469"/>
            <a:ext cx="2455026" cy="559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/>
              <a:t>Sr Mélanie-Olga</a:t>
            </a:r>
          </a:p>
          <a:p>
            <a:pPr algn="ctr"/>
            <a:r>
              <a:rPr lang="fr-CH" b="1" dirty="0"/>
              <a:t>novice stagiaire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4842" y="6245282"/>
            <a:ext cx="2288232" cy="4852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 dirty="0"/>
          </a:p>
          <a:p>
            <a:pPr algn="ctr"/>
            <a:endParaRPr lang="fr-CH" b="1" dirty="0"/>
          </a:p>
          <a:p>
            <a:pPr algn="ctr"/>
            <a:r>
              <a:rPr lang="fr-CH" b="1" dirty="0"/>
              <a:t>Sr Marie-Berthine</a:t>
            </a:r>
          </a:p>
          <a:p>
            <a:pPr algn="ctr"/>
            <a:endParaRPr lang="fr-CH" b="1" dirty="0"/>
          </a:p>
          <a:p>
            <a:pPr algn="ctr"/>
            <a:endParaRPr lang="fr-CH" b="1" dirty="0"/>
          </a:p>
        </p:txBody>
      </p:sp>
      <p:sp>
        <p:nvSpPr>
          <p:cNvPr id="17" name="Rectangle 16"/>
          <p:cNvSpPr/>
          <p:nvPr/>
        </p:nvSpPr>
        <p:spPr>
          <a:xfrm>
            <a:off x="155729" y="4131111"/>
            <a:ext cx="2809099" cy="43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 dirty="0"/>
          </a:p>
          <a:p>
            <a:pPr algn="ctr"/>
            <a:r>
              <a:rPr lang="fr-CH" b="1" dirty="0"/>
              <a:t>Sr Blandine-Marguerite</a:t>
            </a:r>
          </a:p>
          <a:p>
            <a:pPr algn="ctr"/>
            <a:endParaRPr lang="fr-CH" b="1" dirty="0"/>
          </a:p>
        </p:txBody>
      </p:sp>
      <p:sp>
        <p:nvSpPr>
          <p:cNvPr id="18" name="Rectangle 17"/>
          <p:cNvSpPr/>
          <p:nvPr/>
        </p:nvSpPr>
        <p:spPr>
          <a:xfrm>
            <a:off x="9601452" y="2274298"/>
            <a:ext cx="2388984" cy="754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/>
              <a:t>Sr Francine-Paola</a:t>
            </a:r>
          </a:p>
          <a:p>
            <a:pPr algn="ctr"/>
            <a:r>
              <a:rPr lang="fr-CH" b="1" dirty="0"/>
              <a:t>Responsable de la communauté</a:t>
            </a:r>
          </a:p>
        </p:txBody>
      </p:sp>
      <p:sp>
        <p:nvSpPr>
          <p:cNvPr id="3" name="Nuage 2"/>
          <p:cNvSpPr/>
          <p:nvPr/>
        </p:nvSpPr>
        <p:spPr>
          <a:xfrm>
            <a:off x="7571238" y="1938528"/>
            <a:ext cx="45719" cy="4571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Rectangle 18"/>
          <p:cNvSpPr/>
          <p:nvPr/>
        </p:nvSpPr>
        <p:spPr>
          <a:xfrm>
            <a:off x="6354114" y="6317213"/>
            <a:ext cx="2479965" cy="3770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/>
              <a:t>Sr </a:t>
            </a:r>
            <a:r>
              <a:rPr lang="fr-CH" b="1" dirty="0" err="1"/>
              <a:t>Ocline</a:t>
            </a:r>
            <a:r>
              <a:rPr lang="fr-CH" b="1" dirty="0"/>
              <a:t>-Germaine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57109" y="1961391"/>
            <a:ext cx="2279651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Sr Clotilde-Myriam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-1" r="26956" b="26888"/>
          <a:stretch/>
        </p:blipFill>
        <p:spPr>
          <a:xfrm>
            <a:off x="146587" y="2646837"/>
            <a:ext cx="1599086" cy="14560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26604" r="8807" b="51605"/>
          <a:stretch/>
        </p:blipFill>
        <p:spPr>
          <a:xfrm>
            <a:off x="6471052" y="1336543"/>
            <a:ext cx="1874065" cy="2055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7" t="19929" r="8382" b="7000"/>
          <a:stretch/>
        </p:blipFill>
        <p:spPr>
          <a:xfrm>
            <a:off x="6720570" y="4756000"/>
            <a:ext cx="1763491" cy="153428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8" t="6758" b="8004"/>
          <a:stretch/>
        </p:blipFill>
        <p:spPr>
          <a:xfrm>
            <a:off x="10097591" y="3840483"/>
            <a:ext cx="1970045" cy="1911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1" t="15377" r="6786" b="8627"/>
          <a:stretch/>
        </p:blipFill>
        <p:spPr>
          <a:xfrm>
            <a:off x="3940233" y="4690679"/>
            <a:ext cx="1480543" cy="1523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t="14010" r="-1"/>
          <a:stretch/>
        </p:blipFill>
        <p:spPr>
          <a:xfrm>
            <a:off x="133000" y="4929955"/>
            <a:ext cx="1687300" cy="133398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6" t="21301" r="37969"/>
          <a:stretch/>
        </p:blipFill>
        <p:spPr>
          <a:xfrm>
            <a:off x="197622" y="532014"/>
            <a:ext cx="1455023" cy="1485247"/>
          </a:xfrm>
          <a:prstGeom prst="rect">
            <a:avLst/>
          </a:prstGeom>
        </p:spPr>
      </p:pic>
      <p:pic>
        <p:nvPicPr>
          <p:cNvPr id="1027" name="Picture 3" descr="H:\DCIM\100MSDCF\DSC0016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02" t="23436" r="22981" b="43273"/>
          <a:stretch/>
        </p:blipFill>
        <p:spPr bwMode="auto">
          <a:xfrm flipH="1">
            <a:off x="3220547" y="1879890"/>
            <a:ext cx="1683962" cy="157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9101604" y="5785657"/>
            <a:ext cx="3023896" cy="382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algn="ctr">
              <a:defRPr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Sr Fabienne-Scholastique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E92BB33-AB85-4D7C-8EC7-9F0E038F833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160" y="-26463"/>
            <a:ext cx="1643419" cy="207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6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">
        <p14:doors dir="vert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12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7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 rot="20195038">
            <a:off x="397537" y="486114"/>
            <a:ext cx="2696272" cy="1205723"/>
          </a:xfr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>
            <a:normAutofit fontScale="90000"/>
          </a:bodyPr>
          <a:lstStyle/>
          <a:p>
            <a:pPr algn="ctr"/>
            <a:r>
              <a:rPr lang="fr-CH" sz="4800" b="1" dirty="0">
                <a:solidFill>
                  <a:schemeClr val="bg1"/>
                </a:solidFill>
              </a:rPr>
              <a:t>Mission - activités</a:t>
            </a:r>
          </a:p>
        </p:txBody>
      </p:sp>
      <p:sp>
        <p:nvSpPr>
          <p:cNvPr id="17" name="Étiquette 16"/>
          <p:cNvSpPr/>
          <p:nvPr/>
        </p:nvSpPr>
        <p:spPr>
          <a:xfrm>
            <a:off x="8666166" y="6201090"/>
            <a:ext cx="2911809" cy="440102"/>
          </a:xfrm>
          <a:prstGeom prst="plaqu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2400" b="1" dirty="0"/>
              <a:t>Librairie Saint-Paul</a:t>
            </a:r>
          </a:p>
        </p:txBody>
      </p:sp>
      <p:sp>
        <p:nvSpPr>
          <p:cNvPr id="18" name="Organigramme : Entrée manuelle 17"/>
          <p:cNvSpPr/>
          <p:nvPr/>
        </p:nvSpPr>
        <p:spPr>
          <a:xfrm rot="168726">
            <a:off x="1148749" y="2360648"/>
            <a:ext cx="2346419" cy="615656"/>
          </a:xfrm>
          <a:prstGeom prst="flowChartManualInp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2400" b="1" dirty="0"/>
              <a:t>Salle de lecture</a:t>
            </a:r>
          </a:p>
        </p:txBody>
      </p:sp>
      <p:sp>
        <p:nvSpPr>
          <p:cNvPr id="20" name="Organigramme : Multidocument 19"/>
          <p:cNvSpPr/>
          <p:nvPr/>
        </p:nvSpPr>
        <p:spPr>
          <a:xfrm rot="681281">
            <a:off x="7153744" y="858411"/>
            <a:ext cx="3024843" cy="892175"/>
          </a:xfrm>
          <a:prstGeom prst="flowChartMultidocumen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H" sz="2000" b="1" dirty="0"/>
              <a:t>Animation liturgique  du samedi soir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777" y="4368334"/>
            <a:ext cx="2266619" cy="16999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131" y="4737816"/>
            <a:ext cx="2909456" cy="2182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2" y="3331166"/>
            <a:ext cx="2559609" cy="1919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477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18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èche courbée vers la droite 12"/>
          <p:cNvSpPr/>
          <p:nvPr/>
        </p:nvSpPr>
        <p:spPr>
          <a:xfrm rot="12601416">
            <a:off x="7532151" y="4266546"/>
            <a:ext cx="1354135" cy="2414689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3821178" y="1546408"/>
            <a:ext cx="2360543" cy="2583632"/>
            <a:chOff x="3775453" y="1896928"/>
            <a:chExt cx="2360543" cy="2583632"/>
          </a:xfrm>
        </p:grpSpPr>
        <p:sp>
          <p:nvSpPr>
            <p:cNvPr id="4" name="Flèche courbée vers la droite 3"/>
            <p:cNvSpPr/>
            <p:nvPr/>
          </p:nvSpPr>
          <p:spPr>
            <a:xfrm rot="20306575">
              <a:off x="4099560" y="2164080"/>
              <a:ext cx="1310640" cy="2316480"/>
            </a:xfrm>
            <a:prstGeom prst="curved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schemeClr val="tx1"/>
                </a:solidFill>
              </a:endParaRPr>
            </a:p>
          </p:txBody>
        </p:sp>
        <p:sp>
          <p:nvSpPr>
            <p:cNvPr id="11" name="Espace réservé du contenu 2"/>
            <p:cNvSpPr txBox="1">
              <a:spLocks/>
            </p:cNvSpPr>
            <p:nvPr/>
          </p:nvSpPr>
          <p:spPr>
            <a:xfrm rot="20857473">
              <a:off x="3775453" y="1896928"/>
              <a:ext cx="2360543" cy="1212322"/>
            </a:xfrm>
            <a:prstGeom prst="flowChartMultidocumen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fr-CH" b="1" spc="50" dirty="0">
                  <a:ln w="0"/>
                  <a:solidFill>
                    <a:schemeClr val="tx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Journée spirituelle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8503" y="4"/>
            <a:ext cx="8953500" cy="1307536"/>
          </a:xfrm>
          <a:prstGeom prst="foldedCorner">
            <a:avLst>
              <a:gd name="adj" fmla="val 50000"/>
            </a:avLst>
          </a:prstGeom>
          <a:blipFill dpi="0" rotWithShape="1"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19050" ty="0" sx="100000" sy="100000" flip="none" algn="tl"/>
          </a:blip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fr-CH" sz="4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fr-CH" sz="4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Souffle qui anime la communauté</a:t>
            </a:r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5595256" y="5377550"/>
            <a:ext cx="3679373" cy="1480457"/>
          </a:xfrm>
          <a:prstGeom prst="cube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fr-CH" sz="3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Projet communautaire</a:t>
            </a:r>
          </a:p>
          <a:p>
            <a:pPr marL="0" indent="0" algn="ctr">
              <a:buNone/>
            </a:pPr>
            <a:endParaRPr lang="fr-CH" sz="3200" b="1" spc="50" dirty="0">
              <a:ln w="0"/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marL="0" indent="0" algn="ctr">
              <a:buNone/>
            </a:pPr>
            <a:endParaRPr lang="fr-CH" sz="3200" b="1" spc="50" dirty="0">
              <a:ln w="0"/>
              <a:solidFill>
                <a:schemeClr val="accent6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137161"/>
            <a:ext cx="3124200" cy="3281236"/>
          </a:xfrm>
          <a:prstGeom prst="ellipse">
            <a:avLst/>
          </a:prstGeom>
          <a:ln w="127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Cœur 2"/>
          <p:cNvSpPr/>
          <p:nvPr/>
        </p:nvSpPr>
        <p:spPr>
          <a:xfrm>
            <a:off x="6134995" y="3145008"/>
            <a:ext cx="2003165" cy="1731792"/>
          </a:xfrm>
          <a:prstGeom prst="hear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400" b="1" dirty="0">
                <a:solidFill>
                  <a:schemeClr val="tx1"/>
                </a:solidFill>
              </a:rPr>
              <a:t>XIII</a:t>
            </a:r>
          </a:p>
        </p:txBody>
      </p:sp>
      <p:grpSp>
        <p:nvGrpSpPr>
          <p:cNvPr id="18" name="Groupe 17"/>
          <p:cNvGrpSpPr/>
          <p:nvPr/>
        </p:nvGrpSpPr>
        <p:grpSpPr>
          <a:xfrm rot="21012026">
            <a:off x="9114889" y="2949766"/>
            <a:ext cx="2923487" cy="2576349"/>
            <a:chOff x="9126414" y="3581130"/>
            <a:chExt cx="2923486" cy="2576349"/>
          </a:xfrm>
        </p:grpSpPr>
        <p:sp>
          <p:nvSpPr>
            <p:cNvPr id="15" name="Flèche courbée vers la droite 14"/>
            <p:cNvSpPr/>
            <p:nvPr/>
          </p:nvSpPr>
          <p:spPr>
            <a:xfrm rot="20306575" flipH="1" flipV="1">
              <a:off x="9126414" y="3581130"/>
              <a:ext cx="1254309" cy="2133974"/>
            </a:xfrm>
            <a:prstGeom prst="curved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schemeClr val="tx1"/>
                </a:solidFill>
              </a:endParaRPr>
            </a:p>
          </p:txBody>
        </p:sp>
        <p:sp>
          <p:nvSpPr>
            <p:cNvPr id="12" name="Espace réservé du contenu 2"/>
            <p:cNvSpPr txBox="1">
              <a:spLocks/>
            </p:cNvSpPr>
            <p:nvPr/>
          </p:nvSpPr>
          <p:spPr>
            <a:xfrm rot="985506">
              <a:off x="9316526" y="4757901"/>
              <a:ext cx="2733374" cy="1399578"/>
            </a:xfrm>
            <a:prstGeom prst="plus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rmAutofit fontScale="40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fr-CH" sz="6000" b="1" spc="50" dirty="0">
                  <a:ln w="0"/>
                  <a:solidFill>
                    <a:srgbClr val="00206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Prières communautaires</a:t>
              </a:r>
            </a:p>
          </p:txBody>
        </p:sp>
      </p:grpSp>
      <p:grpSp>
        <p:nvGrpSpPr>
          <p:cNvPr id="5" name="Groupe 4"/>
          <p:cNvGrpSpPr/>
          <p:nvPr/>
        </p:nvGrpSpPr>
        <p:grpSpPr>
          <a:xfrm rot="20942409">
            <a:off x="961027" y="3722802"/>
            <a:ext cx="4750844" cy="1994447"/>
            <a:chOff x="637808" y="3907034"/>
            <a:chExt cx="4622019" cy="1994447"/>
          </a:xfrm>
        </p:grpSpPr>
        <p:sp>
          <p:nvSpPr>
            <p:cNvPr id="14" name="Flèche courbée vers la droite 13"/>
            <p:cNvSpPr/>
            <p:nvPr/>
          </p:nvSpPr>
          <p:spPr>
            <a:xfrm rot="18411533">
              <a:off x="3455152" y="4096805"/>
              <a:ext cx="1277118" cy="2332233"/>
            </a:xfrm>
            <a:prstGeom prst="curvedRightArrow">
              <a:avLst>
                <a:gd name="adj1" fmla="val 25000"/>
                <a:gd name="adj2" fmla="val 52070"/>
                <a:gd name="adj3" fmla="val 29932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schemeClr val="tx1"/>
                </a:solidFill>
              </a:endParaRPr>
            </a:p>
          </p:txBody>
        </p:sp>
        <p:sp>
          <p:nvSpPr>
            <p:cNvPr id="9" name="Espace réservé du contenu 2"/>
            <p:cNvSpPr txBox="1">
              <a:spLocks/>
            </p:cNvSpPr>
            <p:nvPr/>
          </p:nvSpPr>
          <p:spPr>
            <a:xfrm rot="20755574">
              <a:off x="637808" y="3907034"/>
              <a:ext cx="3294378" cy="1835805"/>
            </a:xfrm>
            <a:prstGeom prst="wave">
              <a:avLst>
                <a:gd name="adj1" fmla="val 12500"/>
                <a:gd name="adj2" fmla="val -873"/>
              </a:avLst>
            </a:prstGeom>
            <a:solidFill>
              <a:srgbClr val="00B0F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fr-CH" b="1" spc="50" dirty="0">
                  <a:ln w="0"/>
                  <a:solidFill>
                    <a:schemeClr val="tx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Réunion </a:t>
              </a:r>
            </a:p>
            <a:p>
              <a:pPr marL="0" indent="0" algn="ctr">
                <a:buFont typeface="Arial" panose="020B0604020202020204" pitchFamily="34" charset="0"/>
                <a:buNone/>
              </a:pPr>
              <a:r>
                <a:rPr lang="fr-CH" b="1" spc="50" dirty="0">
                  <a:ln w="0"/>
                  <a:solidFill>
                    <a:schemeClr val="tx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Communautaire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7630021" y="1382423"/>
            <a:ext cx="3639567" cy="1817697"/>
            <a:chOff x="7717102" y="1839619"/>
            <a:chExt cx="3639566" cy="1817697"/>
          </a:xfrm>
        </p:grpSpPr>
        <p:sp>
          <p:nvSpPr>
            <p:cNvPr id="16" name="Flèche courbée vers la droite 15"/>
            <p:cNvSpPr/>
            <p:nvPr/>
          </p:nvSpPr>
          <p:spPr>
            <a:xfrm rot="20306575" flipH="1">
              <a:off x="8096722" y="1991258"/>
              <a:ext cx="1148268" cy="1666058"/>
            </a:xfrm>
            <a:prstGeom prst="curved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schemeClr val="tx1"/>
                </a:solidFill>
              </a:endParaRPr>
            </a:p>
          </p:txBody>
        </p:sp>
        <p:sp>
          <p:nvSpPr>
            <p:cNvPr id="10" name="Espace réservé du contenu 2"/>
            <p:cNvSpPr txBox="1">
              <a:spLocks/>
            </p:cNvSpPr>
            <p:nvPr/>
          </p:nvSpPr>
          <p:spPr>
            <a:xfrm rot="231928">
              <a:off x="7717102" y="1839619"/>
              <a:ext cx="3639566" cy="1066077"/>
            </a:xfrm>
            <a:prstGeom prst="smileyFace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fr-CH" sz="2400" b="1" spc="50" dirty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Détente communautaire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37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14:vortex dir="r"/>
        <p:sndAc>
          <p:stSnd>
            <p:snd r:embed="rId2" name="coin.wav"/>
          </p:stSnd>
        </p:sndAc>
      </p:transition>
    </mc:Choice>
    <mc:Fallback xmlns="">
      <p:transition spd="slow" advTm="3000">
        <p:fade/>
        <p:sndAc>
          <p:stSnd>
            <p:snd r:embed="rId5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000"/>
                            </p:stCondLst>
                            <p:childTnLst>
                              <p:par>
                                <p:cTn id="4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6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7" grpId="0" build="p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œur 2"/>
          <p:cNvSpPr/>
          <p:nvPr/>
        </p:nvSpPr>
        <p:spPr>
          <a:xfrm>
            <a:off x="5455823" y="3204257"/>
            <a:ext cx="2003165" cy="1731792"/>
          </a:xfrm>
          <a:prstGeom prst="hear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400" b="1" dirty="0">
                <a:solidFill>
                  <a:srgbClr val="000000"/>
                </a:solidFill>
              </a:rPr>
              <a:t>XIII</a:t>
            </a:r>
          </a:p>
        </p:txBody>
      </p:sp>
      <p:pic>
        <p:nvPicPr>
          <p:cNvPr id="21" name="Espace réservé du contenu 2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23" y="1309505"/>
            <a:ext cx="2942716" cy="220703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r="35701" b="7322"/>
          <a:stretch/>
        </p:blipFill>
        <p:spPr>
          <a:xfrm>
            <a:off x="9531933" y="1159723"/>
            <a:ext cx="1898073" cy="220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04" t="6061"/>
          <a:stretch/>
        </p:blipFill>
        <p:spPr>
          <a:xfrm>
            <a:off x="9571351" y="3740726"/>
            <a:ext cx="1999343" cy="2246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31" t="1330" r="10262"/>
          <a:stretch/>
        </p:blipFill>
        <p:spPr>
          <a:xfrm>
            <a:off x="5015205" y="660959"/>
            <a:ext cx="2884403" cy="2356820"/>
          </a:xfrm>
          <a:prstGeom prst="hear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2444" y="4229137"/>
            <a:ext cx="2577241" cy="1932931"/>
          </a:xfrm>
          <a:prstGeom prst="plus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7" t="10908" r="48788" b="21510"/>
          <a:stretch/>
        </p:blipFill>
        <p:spPr>
          <a:xfrm>
            <a:off x="7162800" y="4259871"/>
            <a:ext cx="2003205" cy="244573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1032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  <p:sndAc>
          <p:stSnd>
            <p:snd r:embed="rId2" name="coin.wav"/>
          </p:stSnd>
        </p:sndAc>
      </p:transition>
    </mc:Choice>
    <mc:Fallback xmlns="">
      <p:transition spd="slow" advTm="3000">
        <p:fade/>
        <p:sndAc>
          <p:stSnd>
            <p:snd r:embed="rId12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rré corné 1"/>
          <p:cNvSpPr/>
          <p:nvPr/>
        </p:nvSpPr>
        <p:spPr>
          <a:xfrm>
            <a:off x="3002341" y="0"/>
            <a:ext cx="8283280" cy="1251284"/>
          </a:xfrm>
          <a:prstGeom prst="foldedCorner">
            <a:avLst/>
          </a:prstGeom>
          <a:gradFill>
            <a:gsLst>
              <a:gs pos="0">
                <a:srgbClr val="C00000"/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sz="5400" b="1" dirty="0">
                <a:solidFill>
                  <a:srgbClr val="002060"/>
                </a:solidFill>
              </a:rPr>
              <a:t>Se fortifier </a:t>
            </a:r>
            <a:r>
              <a:rPr lang="fr-CH" sz="4400" b="1" dirty="0">
                <a:solidFill>
                  <a:srgbClr val="002060"/>
                </a:solidFill>
              </a:rPr>
              <a:t>spirituellement</a:t>
            </a:r>
            <a:r>
              <a:rPr lang="fr-CH" sz="54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246120" y="5317999"/>
            <a:ext cx="8945880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457200" lvl="0" indent="-457200" algn="r">
              <a:buFont typeface="Arial" panose="020B0604020202020204" pitchFamily="34" charset="0"/>
              <a:buChar char="•"/>
              <a:defRPr sz="4000" b="1" i="1">
                <a:solidFill>
                  <a:srgbClr val="002060"/>
                </a:solidFill>
              </a:defRPr>
            </a:lvl1pPr>
          </a:lstStyle>
          <a:p>
            <a:r>
              <a:rPr lang="fr-CH" dirty="0"/>
              <a:t>Prendre un jour par semaine                      pour se ressourcer spirituellement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733573" y="1502407"/>
            <a:ext cx="5458427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 lvl="0" indent="-457200" algn="r">
              <a:buFont typeface="Arial" panose="020B0604020202020204" pitchFamily="34" charset="0"/>
              <a:buChar char="•"/>
            </a:pPr>
            <a:r>
              <a:rPr lang="fr-CH" sz="4000" b="1" i="1" dirty="0">
                <a:solidFill>
                  <a:srgbClr val="002060"/>
                </a:solidFill>
              </a:rPr>
              <a:t>Partager la Parole de Dieu - partager les Constitutions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074920" y="3729796"/>
            <a:ext cx="7117080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457200" lvl="0" indent="-457200" algn="r">
              <a:buFont typeface="Arial" panose="020B0604020202020204" pitchFamily="34" charset="0"/>
              <a:buChar char="•"/>
              <a:defRPr sz="4000" b="1" i="1">
                <a:solidFill>
                  <a:srgbClr val="002060"/>
                </a:solidFill>
              </a:defRPr>
            </a:lvl1pPr>
          </a:lstStyle>
          <a:p>
            <a:r>
              <a:rPr lang="fr-CH" dirty="0"/>
              <a:t>Soigner la relation personnelle avec le Christ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155"/>
          <a:stretch/>
        </p:blipFill>
        <p:spPr>
          <a:xfrm>
            <a:off x="820546" y="1783806"/>
            <a:ext cx="4047067" cy="2514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2301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1000">
        <p15:prstTrans prst="peelOff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36000" t="14000" r="34000" b="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841" y="225276"/>
            <a:ext cx="2695904" cy="50394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9" y="0"/>
            <a:ext cx="4174809" cy="2383436"/>
          </a:xfrm>
          <a:prstGeom prst="rect">
            <a:avLst/>
          </a:prstGeom>
        </p:spPr>
      </p:pic>
      <p:sp>
        <p:nvSpPr>
          <p:cNvPr id="2" name="Émoticône 1"/>
          <p:cNvSpPr/>
          <p:nvPr/>
        </p:nvSpPr>
        <p:spPr>
          <a:xfrm>
            <a:off x="11524598" y="6385034"/>
            <a:ext cx="667407" cy="472966"/>
          </a:xfrm>
          <a:prstGeom prst="smileyFac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 useBgFill="1">
        <p:nvSpPr>
          <p:cNvPr id="4" name="Titre 1"/>
          <p:cNvSpPr>
            <a:spLocks noGrp="1"/>
          </p:cNvSpPr>
          <p:nvPr>
            <p:ph type="title"/>
          </p:nvPr>
        </p:nvSpPr>
        <p:spPr>
          <a:xfrm rot="21138284">
            <a:off x="4820870" y="5475298"/>
            <a:ext cx="3196511" cy="753899"/>
          </a:xfrm>
        </p:spPr>
        <p:txBody>
          <a:bodyPr>
            <a:normAutofit/>
          </a:bodyPr>
          <a:lstStyle/>
          <a:p>
            <a:r>
              <a:rPr lang="fr-CH" b="1" dirty="0">
                <a:latin typeface="AbelBecker-Black" panose="02000503060000020004" pitchFamily="2" charset="0"/>
              </a:rPr>
              <a:t>A Bientôt!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1" y="3191372"/>
            <a:ext cx="3385892" cy="2539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86861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Tm="1000">
        <p15:prstTrans prst="curtains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eur">
  <a:themeElements>
    <a:clrScheme name="Secteur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ecteu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eu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3.xml><?xml version="1.0" encoding="utf-8"?>
<a:theme xmlns:a="http://schemas.openxmlformats.org/drawingml/2006/main" name="Métro">
  <a:themeElements>
    <a:clrScheme name="Mé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é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é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2433</TotalTime>
  <Words>125</Words>
  <Application>Microsoft Macintosh PowerPoint</Application>
  <PresentationFormat>Grand écran</PresentationFormat>
  <Paragraphs>39</Paragraphs>
  <Slides>8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8</vt:i4>
      </vt:variant>
    </vt:vector>
  </HeadingPairs>
  <TitlesOfParts>
    <vt:vector size="21" baseType="lpstr">
      <vt:lpstr>AbelBecker-Black</vt:lpstr>
      <vt:lpstr>Arial</vt:lpstr>
      <vt:lpstr>Calibri</vt:lpstr>
      <vt:lpstr>Calibri Light</vt:lpstr>
      <vt:lpstr>Century Gothic</vt:lpstr>
      <vt:lpstr>Consolas</vt:lpstr>
      <vt:lpstr>Corbel</vt:lpstr>
      <vt:lpstr>Wingdings</vt:lpstr>
      <vt:lpstr>Wingdings 2</vt:lpstr>
      <vt:lpstr>Wingdings 3</vt:lpstr>
      <vt:lpstr>Thème Office</vt:lpstr>
      <vt:lpstr>Secteur</vt:lpstr>
      <vt:lpstr>Métro</vt:lpstr>
      <vt:lpstr>La communauté de Malaza vous salue …  MANAHOANA DAHOLO ! Bonjour à tous !</vt:lpstr>
      <vt:lpstr>Date de fondation de la communauté</vt:lpstr>
      <vt:lpstr>Nous sommes 7 sœurs,                                                 2 Novices en stage</vt:lpstr>
      <vt:lpstr>Mission - activités</vt:lpstr>
      <vt:lpstr> Souffle qui anime la communauté</vt:lpstr>
      <vt:lpstr>Présentation PowerPoint</vt:lpstr>
      <vt:lpstr>Présentation PowerPoint</vt:lpstr>
      <vt:lpstr>A Bientôt!</vt:lpstr>
    </vt:vector>
  </TitlesOfParts>
  <Company>Hewlett-Packard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Pays</dc:title>
  <dc:creator>francine Rafaranirina</dc:creator>
  <cp:lastModifiedBy>Pierre Pistoletti</cp:lastModifiedBy>
  <cp:revision>225</cp:revision>
  <dcterms:created xsi:type="dcterms:W3CDTF">2016-12-19T20:27:11Z</dcterms:created>
  <dcterms:modified xsi:type="dcterms:W3CDTF">2020-03-02T15:45:52Z</dcterms:modified>
</cp:coreProperties>
</file>