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812" r:id="rId3"/>
  </p:sldMasterIdLst>
  <p:notesMasterIdLst>
    <p:notesMasterId r:id="rId12"/>
  </p:notesMasterIdLst>
  <p:sldIdLst>
    <p:sldId id="277" r:id="rId4"/>
    <p:sldId id="297" r:id="rId5"/>
    <p:sldId id="260" r:id="rId6"/>
    <p:sldId id="266" r:id="rId7"/>
    <p:sldId id="269" r:id="rId8"/>
    <p:sldId id="298" r:id="rId9"/>
    <p:sldId id="286" r:id="rId10"/>
    <p:sldId id="28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3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6923" autoAdjust="0"/>
    <p:restoredTop sz="93829" autoAdjust="0"/>
  </p:normalViewPr>
  <p:slideViewPr>
    <p:cSldViewPr snapToGrid="0">
      <p:cViewPr>
        <p:scale>
          <a:sx n="117" d="100"/>
          <a:sy n="117" d="100"/>
        </p:scale>
        <p:origin x="-121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232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887D1-BE88-47E3-934F-8540BB220162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99D72-F9F4-4820-91CE-C0B133B9304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025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99D72-F9F4-4820-91CE-C0B133B9304E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14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99D72-F9F4-4820-91CE-C0B133B9304E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875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2985425"/>
      </p:ext>
    </p:extLst>
  </p:cSld>
  <p:clrMapOvr>
    <a:masterClrMapping/>
  </p:clrMapOvr>
  <p:transition spd="slow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323855"/>
      </p:ext>
    </p:extLst>
  </p:cSld>
  <p:clrMapOvr>
    <a:masterClrMapping/>
  </p:clrMapOvr>
  <p:transition spd="slow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7010532"/>
      </p:ext>
    </p:extLst>
  </p:cSld>
  <p:clrMapOvr>
    <a:masterClrMapping/>
  </p:clrMapOvr>
  <p:transition spd="slow" advTm="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3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71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3" y="91549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9" y="32282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9" y="609605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88951"/>
      </p:ext>
    </p:extLst>
  </p:cSld>
  <p:clrMapOvr>
    <a:masterClrMapping/>
  </p:clrMapOvr>
  <p:transition spd="slow" advTm="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2497387"/>
      </p:ext>
    </p:extLst>
  </p:cSld>
  <p:clrMapOvr>
    <a:masterClrMapping/>
  </p:clrMapOvr>
  <p:transition spd="slow" advTm="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4182183"/>
      </p:ext>
    </p:extLst>
  </p:cSld>
  <p:clrMapOvr>
    <a:masterClrMapping/>
  </p:clrMapOvr>
  <p:transition spd="slow" advTm="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685804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5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102187"/>
      </p:ext>
    </p:extLst>
  </p:cSld>
  <p:clrMapOvr>
    <a:masterClrMapping/>
  </p:clrMapOvr>
  <p:transition spd="slow" advTm="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4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7" y="685800"/>
            <a:ext cx="46651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732154"/>
      </p:ext>
    </p:extLst>
  </p:cSld>
  <p:clrMapOvr>
    <a:masterClrMapping/>
  </p:clrMapOvr>
  <p:transition spd="slow" advTm="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1006832"/>
      </p:ext>
    </p:extLst>
  </p:cSld>
  <p:clrMapOvr>
    <a:masterClrMapping/>
  </p:clrMapOvr>
  <p:transition spd="slow" advTm="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5079847"/>
      </p:ext>
    </p:extLst>
  </p:cSld>
  <p:clrMapOvr>
    <a:masterClrMapping/>
  </p:clrMapOvr>
  <p:transition spd="slow" advTm="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4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3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8948359"/>
      </p:ext>
    </p:extLst>
  </p:cSld>
  <p:clrMapOvr>
    <a:masterClrMapping/>
  </p:clrMapOvr>
  <p:transition spd="slow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4841837"/>
      </p:ext>
    </p:extLst>
  </p:cSld>
  <p:clrMapOvr>
    <a:masterClrMapping/>
  </p:clrMapOvr>
  <p:transition spd="slow" advTm="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4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4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2916363"/>
      </p:ext>
    </p:extLst>
  </p:cSld>
  <p:clrMapOvr>
    <a:masterClrMapping/>
  </p:clrMapOvr>
  <p:transition spd="slow" advTm="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2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843323"/>
      </p:ext>
    </p:extLst>
  </p:cSld>
  <p:clrMapOvr>
    <a:masterClrMapping/>
  </p:clrMapOvr>
  <p:transition spd="slow" advTm="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2948667"/>
      </p:ext>
    </p:extLst>
  </p:cSld>
  <p:clrMapOvr>
    <a:masterClrMapping/>
  </p:clrMapOvr>
  <p:transition spd="slow" advTm="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71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2180026"/>
      </p:ext>
    </p:extLst>
  </p:cSld>
  <p:clrMapOvr>
    <a:masterClrMapping/>
  </p:clrMapOvr>
  <p:transition spd="slow" advTm="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5265555"/>
      </p:ext>
    </p:extLst>
  </p:cSld>
  <p:clrMapOvr>
    <a:masterClrMapping/>
  </p:clrMapOvr>
  <p:transition spd="slow" advTm="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4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7933415"/>
      </p:ext>
    </p:extLst>
  </p:cSld>
  <p:clrMapOvr>
    <a:masterClrMapping/>
  </p:clrMapOvr>
  <p:transition spd="slow" advTm="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766736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8685434"/>
      </p:ext>
    </p:extLst>
  </p:cSld>
  <p:clrMapOvr>
    <a:masterClrMapping/>
  </p:clrMapOvr>
  <p:transition spd="slow" advTm="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4747021"/>
      </p:ext>
    </p:extLst>
  </p:cSld>
  <p:clrMapOvr>
    <a:masterClrMapping/>
  </p:clrMapOvr>
  <p:transition spd="slow" advTm="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5926363"/>
      </p:ext>
    </p:extLst>
  </p:cSld>
  <p:clrMapOvr>
    <a:masterClrMapping/>
  </p:clrMapOvr>
  <p:transition spd="slow" advTm="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8014602"/>
      </p:ext>
    </p:extLst>
  </p:cSld>
  <p:clrMapOvr>
    <a:masterClrMapping/>
  </p:clrMapOvr>
  <p:transition spd="slow" advTm="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7931154" y="4246568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484213" y="402269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9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07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70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70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11374905" y="1197789"/>
            <a:ext cx="132763" cy="171288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1219200" y="441256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11578105" y="1350189"/>
            <a:ext cx="132763" cy="171288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11115581" y="1453352"/>
            <a:ext cx="132763" cy="171288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41600" cy="5851525"/>
          </a:xfrm>
        </p:spPr>
        <p:txBody>
          <a:bodyPr vert="eaVert" anchor="ctr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44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7746803"/>
      </p:ext>
    </p:extLst>
  </p:cSld>
  <p:clrMapOvr>
    <a:masterClrMapping/>
  </p:clrMapOvr>
  <p:transition spd="slow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5858132"/>
      </p:ext>
    </p:extLst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2337620"/>
      </p:ext>
    </p:extLst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3154387"/>
      </p:ext>
    </p:extLst>
  </p:cSld>
  <p:clrMapOvr>
    <a:masterClrMapping/>
  </p:clrMapOvr>
  <p:transition spd="slow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5221855"/>
      </p:ext>
    </p:extLst>
  </p:cSld>
  <p:clrMapOvr>
    <a:masterClrMapping/>
  </p:clrMapOvr>
  <p:transition spd="slow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4389963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4974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7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4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9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7764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 advTm="100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6360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433C61B-7840-4BA1-B24D-8CFF7C881985}" type="datetimeFigureOut">
              <a:rPr lang="fr-CH" smtClean="0"/>
              <a:t>17.03.2020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19200" y="6416680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CH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1480800" y="6416680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audio" Target="../media/audio1.wav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20195038">
            <a:off x="397537" y="486114"/>
            <a:ext cx="2696272" cy="1205723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fr-CH" sz="4800" b="1" dirty="0">
                <a:solidFill>
                  <a:schemeClr val="bg1"/>
                </a:solidFill>
              </a:rPr>
              <a:t>Mission - activités</a:t>
            </a:r>
          </a:p>
        </p:txBody>
      </p:sp>
      <p:sp>
        <p:nvSpPr>
          <p:cNvPr id="17" name="Étiquette 16"/>
          <p:cNvSpPr/>
          <p:nvPr/>
        </p:nvSpPr>
        <p:spPr>
          <a:xfrm>
            <a:off x="8666166" y="6201090"/>
            <a:ext cx="2911809" cy="440102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400" b="1" dirty="0"/>
              <a:t>Librairie Saint-Paul</a:t>
            </a:r>
          </a:p>
        </p:txBody>
      </p:sp>
      <p:sp>
        <p:nvSpPr>
          <p:cNvPr id="18" name="Organigramme : Entrée manuelle 17"/>
          <p:cNvSpPr/>
          <p:nvPr/>
        </p:nvSpPr>
        <p:spPr>
          <a:xfrm rot="168726">
            <a:off x="1148749" y="2360648"/>
            <a:ext cx="2346419" cy="615656"/>
          </a:xfrm>
          <a:prstGeom prst="flowChartManualInp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400" b="1" dirty="0"/>
              <a:t>Salle de lecture</a:t>
            </a:r>
          </a:p>
        </p:txBody>
      </p:sp>
      <p:sp>
        <p:nvSpPr>
          <p:cNvPr id="20" name="Organigramme : Multidocument 19"/>
          <p:cNvSpPr/>
          <p:nvPr/>
        </p:nvSpPr>
        <p:spPr>
          <a:xfrm rot="681281">
            <a:off x="7153744" y="858411"/>
            <a:ext cx="3024843" cy="892175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000" b="1" dirty="0"/>
              <a:t>Animation liturgique  du samedi soir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77" y="4368334"/>
            <a:ext cx="2266619" cy="1699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31" y="4737816"/>
            <a:ext cx="2909456" cy="218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2" y="3331166"/>
            <a:ext cx="2559609" cy="191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7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653" y="614597"/>
            <a:ext cx="9143999" cy="5373974"/>
          </a:xfrm>
          <a:prstGeom prst="cloudCallout">
            <a:avLst>
              <a:gd name="adj1" fmla="val -49358"/>
              <a:gd name="adj2" fmla="val 6026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CH" sz="4000" dirty="0">
                <a:solidFill>
                  <a:schemeClr val="accent5">
                    <a:lumMod val="75000"/>
                  </a:schemeClr>
                </a:solidFill>
                <a:latin typeface="AbelBecker-Black" panose="02000503060000020004" pitchFamily="2" charset="0"/>
              </a:rPr>
              <a:t>La communauté de Malaza vous salue </a:t>
            </a:r>
            <a:r>
              <a:rPr lang="fr-CH" sz="4000" dirty="0">
                <a:latin typeface="AbelBecker-Black" panose="02000503060000020004" pitchFamily="2" charset="0"/>
              </a:rPr>
              <a:t>…</a:t>
            </a:r>
            <a:br>
              <a:rPr lang="fr-CH" sz="4000" dirty="0">
                <a:latin typeface="AbelBecker-Black" panose="02000503060000020004" pitchFamily="2" charset="0"/>
              </a:rPr>
            </a:br>
            <a:r>
              <a:rPr lang="fr-CH" sz="4000" dirty="0">
                <a:latin typeface="AbelBecker-Black" panose="02000503060000020004" pitchFamily="2" charset="0"/>
              </a:rPr>
              <a:t/>
            </a:r>
            <a:br>
              <a:rPr lang="fr-CH" sz="4000" dirty="0">
                <a:latin typeface="AbelBecker-Black" panose="02000503060000020004" pitchFamily="2" charset="0"/>
              </a:rPr>
            </a:br>
            <a:r>
              <a:rPr lang="fr-CH" sz="4000" dirty="0">
                <a:solidFill>
                  <a:schemeClr val="accent2">
                    <a:lumMod val="50000"/>
                  </a:schemeClr>
                </a:solidFill>
                <a:latin typeface="AbelBecker-Black" panose="02000503060000020004" pitchFamily="2" charset="0"/>
              </a:rPr>
              <a:t>MANAHOANA DAHOLO !</a:t>
            </a:r>
            <a:r>
              <a:rPr lang="fr-CH" sz="4000" dirty="0">
                <a:latin typeface="AbelBecker-Black" panose="02000503060000020004" pitchFamily="2" charset="0"/>
              </a:rPr>
              <a:t/>
            </a:r>
            <a:br>
              <a:rPr lang="fr-CH" sz="4000" dirty="0">
                <a:latin typeface="AbelBecker-Black" panose="02000503060000020004" pitchFamily="2" charset="0"/>
              </a:rPr>
            </a:br>
            <a:r>
              <a:rPr lang="fr-CH" sz="4000" dirty="0">
                <a:solidFill>
                  <a:schemeClr val="accent5">
                    <a:lumMod val="50000"/>
                  </a:schemeClr>
                </a:solidFill>
                <a:latin typeface="AbelBecker-Black" panose="02000503060000020004" pitchFamily="2" charset="0"/>
              </a:rPr>
              <a:t>Bonjour à tous !</a:t>
            </a:r>
          </a:p>
        </p:txBody>
      </p:sp>
      <p:pic>
        <p:nvPicPr>
          <p:cNvPr id="4" name="Aimer, aimer toujour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0705.7079"/>
                  <p14:fade in="4500" out="4000"/>
                  <p14:bmkLst>
                    <p14:bmk name="Signet 1" time="1405.809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6374" y="286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623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126125"/>
            <a:ext cx="8975835" cy="6731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0832" y="0"/>
            <a:ext cx="8981168" cy="793376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CH" b="1" dirty="0"/>
              <a:t>Date de fondation de la communauté</a:t>
            </a:r>
          </a:p>
        </p:txBody>
      </p:sp>
      <p:sp>
        <p:nvSpPr>
          <p:cNvPr id="3" name="Soleil 2"/>
          <p:cNvSpPr/>
          <p:nvPr/>
        </p:nvSpPr>
        <p:spPr>
          <a:xfrm>
            <a:off x="6355821" y="4058006"/>
            <a:ext cx="2788185" cy="2549562"/>
          </a:xfrm>
          <a:prstGeom prst="sun">
            <a:avLst/>
          </a:prstGeom>
          <a:gradFill flip="none" rotWithShape="1">
            <a:gsLst>
              <a:gs pos="0">
                <a:srgbClr val="FF0000"/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juillet 2015</a:t>
            </a:r>
          </a:p>
        </p:txBody>
      </p:sp>
      <p:pic>
        <p:nvPicPr>
          <p:cNvPr id="1026" name="Picture 2" descr="C:\Users\OSPMALAZA\Pictures\Sary site Malaza\DSC05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08" y="830961"/>
            <a:ext cx="5429063" cy="4072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89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975485" y="148938"/>
            <a:ext cx="7359403" cy="1042416"/>
          </a:xfrm>
          <a:prstGeom prst="bevel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CH" sz="2800" b="1" dirty="0"/>
              <a:t>Nous sommes 7 sœurs,                                                 2 Novices en stage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6382" y="3404038"/>
            <a:ext cx="2449287" cy="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 Sylviane-Paul</a:t>
            </a:r>
          </a:p>
          <a:p>
            <a:pPr algn="ctr"/>
            <a:r>
              <a:rPr lang="fr-CH" b="1" dirty="0"/>
              <a:t>novice stagiaire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4809" y="6239396"/>
            <a:ext cx="2519215" cy="49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Rosette-</a:t>
            </a:r>
            <a:r>
              <a:rPr lang="fr-CH" b="1" dirty="0" err="1"/>
              <a:t>Francisca</a:t>
            </a:r>
            <a:endParaRPr lang="fr-CH" b="1" dirty="0"/>
          </a:p>
        </p:txBody>
      </p:sp>
      <p:sp>
        <p:nvSpPr>
          <p:cNvPr id="13" name="Rectangle 12"/>
          <p:cNvSpPr/>
          <p:nvPr/>
        </p:nvSpPr>
        <p:spPr>
          <a:xfrm>
            <a:off x="2865120" y="3441469"/>
            <a:ext cx="2455026" cy="55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Mélanie-Olga</a:t>
            </a:r>
          </a:p>
          <a:p>
            <a:pPr algn="ctr"/>
            <a:r>
              <a:rPr lang="fr-CH" b="1" dirty="0"/>
              <a:t>novice stagiaire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4842" y="6245282"/>
            <a:ext cx="2288232" cy="48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 dirty="0"/>
          </a:p>
          <a:p>
            <a:pPr algn="ctr"/>
            <a:endParaRPr lang="fr-CH" b="1" dirty="0"/>
          </a:p>
          <a:p>
            <a:pPr algn="ctr"/>
            <a:r>
              <a:rPr lang="fr-CH" b="1" dirty="0"/>
              <a:t>Sr Marie-Berthine</a:t>
            </a:r>
          </a:p>
          <a:p>
            <a:pPr algn="ctr"/>
            <a:endParaRPr lang="fr-CH" b="1" dirty="0"/>
          </a:p>
          <a:p>
            <a:pPr algn="ctr"/>
            <a:endParaRPr lang="fr-CH" b="1" dirty="0"/>
          </a:p>
        </p:txBody>
      </p:sp>
      <p:sp>
        <p:nvSpPr>
          <p:cNvPr id="17" name="Rectangle 16"/>
          <p:cNvSpPr/>
          <p:nvPr/>
        </p:nvSpPr>
        <p:spPr>
          <a:xfrm>
            <a:off x="155729" y="4131111"/>
            <a:ext cx="2809099" cy="43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 dirty="0"/>
          </a:p>
          <a:p>
            <a:pPr algn="ctr"/>
            <a:r>
              <a:rPr lang="fr-CH" b="1" dirty="0"/>
              <a:t>Sr Blandine-Marguerite</a:t>
            </a:r>
          </a:p>
          <a:p>
            <a:pPr algn="ctr"/>
            <a:endParaRPr lang="fr-CH" b="1" dirty="0"/>
          </a:p>
        </p:txBody>
      </p:sp>
      <p:sp>
        <p:nvSpPr>
          <p:cNvPr id="18" name="Rectangle 17"/>
          <p:cNvSpPr/>
          <p:nvPr/>
        </p:nvSpPr>
        <p:spPr>
          <a:xfrm>
            <a:off x="9601452" y="2274298"/>
            <a:ext cx="2388984" cy="75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Francine-Paola</a:t>
            </a:r>
          </a:p>
          <a:p>
            <a:pPr algn="ctr"/>
            <a:r>
              <a:rPr lang="fr-CH" b="1" dirty="0"/>
              <a:t>Responsable de la communauté</a:t>
            </a:r>
          </a:p>
        </p:txBody>
      </p:sp>
      <p:sp>
        <p:nvSpPr>
          <p:cNvPr id="3" name="Nuage 2"/>
          <p:cNvSpPr/>
          <p:nvPr/>
        </p:nvSpPr>
        <p:spPr>
          <a:xfrm>
            <a:off x="7571238" y="1938528"/>
            <a:ext cx="45719" cy="457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6354114" y="6317213"/>
            <a:ext cx="2479965" cy="37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</a:t>
            </a:r>
            <a:r>
              <a:rPr lang="fr-CH" b="1" dirty="0" err="1"/>
              <a:t>Ocline</a:t>
            </a:r>
            <a:r>
              <a:rPr lang="fr-CH" b="1" dirty="0"/>
              <a:t>-Germaine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7109" y="1961391"/>
            <a:ext cx="227965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Sr Clotilde-Myriam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-1" r="26956" b="26888"/>
          <a:stretch/>
        </p:blipFill>
        <p:spPr>
          <a:xfrm>
            <a:off x="146587" y="2646837"/>
            <a:ext cx="1599086" cy="1456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6604" r="8807" b="51605"/>
          <a:stretch/>
        </p:blipFill>
        <p:spPr>
          <a:xfrm>
            <a:off x="6471052" y="1336543"/>
            <a:ext cx="1874065" cy="205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t="19929" r="8382" b="7000"/>
          <a:stretch/>
        </p:blipFill>
        <p:spPr>
          <a:xfrm>
            <a:off x="6720570" y="4756000"/>
            <a:ext cx="1763491" cy="15342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6758" b="8004"/>
          <a:stretch/>
        </p:blipFill>
        <p:spPr>
          <a:xfrm>
            <a:off x="10097591" y="3840483"/>
            <a:ext cx="1970045" cy="191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1" t="15377" r="6786" b="8627"/>
          <a:stretch/>
        </p:blipFill>
        <p:spPr>
          <a:xfrm>
            <a:off x="3940233" y="4690679"/>
            <a:ext cx="1480543" cy="152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14010" r="-1"/>
          <a:stretch/>
        </p:blipFill>
        <p:spPr>
          <a:xfrm>
            <a:off x="133000" y="4929955"/>
            <a:ext cx="1687300" cy="13339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21301" r="37969"/>
          <a:stretch/>
        </p:blipFill>
        <p:spPr>
          <a:xfrm>
            <a:off x="197622" y="532014"/>
            <a:ext cx="1455023" cy="1485247"/>
          </a:xfrm>
          <a:prstGeom prst="rect">
            <a:avLst/>
          </a:prstGeom>
        </p:spPr>
      </p:pic>
      <p:pic>
        <p:nvPicPr>
          <p:cNvPr id="1027" name="Picture 3" descr="H:\DCIM\100MSDCF\DSC0016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23436" r="22981" b="43273"/>
          <a:stretch/>
        </p:blipFill>
        <p:spPr bwMode="auto">
          <a:xfrm flipH="1">
            <a:off x="3220547" y="1879890"/>
            <a:ext cx="1683962" cy="15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9101604" y="5785657"/>
            <a:ext cx="3023896" cy="38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Sr Fabienne-Scholastique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E92BB33-AB85-4D7C-8EC7-9F0E038F83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60" y="-26463"/>
            <a:ext cx="1643419" cy="207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doors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èche courbée vers la droite 12"/>
          <p:cNvSpPr/>
          <p:nvPr/>
        </p:nvSpPr>
        <p:spPr>
          <a:xfrm rot="12601416">
            <a:off x="7532151" y="4266546"/>
            <a:ext cx="1354135" cy="241468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821178" y="1546408"/>
            <a:ext cx="2360543" cy="2583632"/>
            <a:chOff x="3775453" y="1896928"/>
            <a:chExt cx="2360543" cy="2583632"/>
          </a:xfrm>
        </p:grpSpPr>
        <p:sp>
          <p:nvSpPr>
            <p:cNvPr id="4" name="Flèche courbée vers la droite 3"/>
            <p:cNvSpPr/>
            <p:nvPr/>
          </p:nvSpPr>
          <p:spPr>
            <a:xfrm rot="20306575">
              <a:off x="4099560" y="2164080"/>
              <a:ext cx="1310640" cy="2316480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1" name="Espace réservé du contenu 2"/>
            <p:cNvSpPr txBox="1">
              <a:spLocks/>
            </p:cNvSpPr>
            <p:nvPr/>
          </p:nvSpPr>
          <p:spPr>
            <a:xfrm rot="20857473">
              <a:off x="3775453" y="1896928"/>
              <a:ext cx="2360543" cy="1212322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Journée spirituelle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8503" y="4"/>
            <a:ext cx="8953500" cy="1307536"/>
          </a:xfrm>
          <a:prstGeom prst="foldedCorner">
            <a:avLst>
              <a:gd name="adj" fmla="val 50000"/>
            </a:avLst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1905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fr-C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Souffle qui anime la communauté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595256" y="5377550"/>
            <a:ext cx="3679373" cy="1480457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Projet communautaire</a:t>
            </a:r>
          </a:p>
          <a:p>
            <a:pPr marL="0" indent="0" algn="ctr">
              <a:buNone/>
            </a:pPr>
            <a:endParaRPr lang="fr-CH" sz="3200" b="1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0" indent="0" algn="ctr">
              <a:buNone/>
            </a:pPr>
            <a:endParaRPr lang="fr-CH" sz="3200" b="1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37161"/>
            <a:ext cx="3124200" cy="3281236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œur 2"/>
          <p:cNvSpPr/>
          <p:nvPr/>
        </p:nvSpPr>
        <p:spPr>
          <a:xfrm>
            <a:off x="6134995" y="3145008"/>
            <a:ext cx="2003165" cy="1731792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b="1" dirty="0">
                <a:solidFill>
                  <a:schemeClr val="tx1"/>
                </a:solidFill>
              </a:rPr>
              <a:t>XIII</a:t>
            </a:r>
          </a:p>
        </p:txBody>
      </p:sp>
      <p:grpSp>
        <p:nvGrpSpPr>
          <p:cNvPr id="18" name="Groupe 17"/>
          <p:cNvGrpSpPr/>
          <p:nvPr/>
        </p:nvGrpSpPr>
        <p:grpSpPr>
          <a:xfrm rot="21012026">
            <a:off x="9114889" y="2949766"/>
            <a:ext cx="2923487" cy="2576349"/>
            <a:chOff x="9126414" y="3581130"/>
            <a:chExt cx="2923486" cy="2576349"/>
          </a:xfrm>
        </p:grpSpPr>
        <p:sp>
          <p:nvSpPr>
            <p:cNvPr id="15" name="Flèche courbée vers la droite 14"/>
            <p:cNvSpPr/>
            <p:nvPr/>
          </p:nvSpPr>
          <p:spPr>
            <a:xfrm rot="20306575" flipH="1" flipV="1">
              <a:off x="9126414" y="3581130"/>
              <a:ext cx="1254309" cy="2133974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2" name="Espace réservé du contenu 2"/>
            <p:cNvSpPr txBox="1">
              <a:spLocks/>
            </p:cNvSpPr>
            <p:nvPr/>
          </p:nvSpPr>
          <p:spPr>
            <a:xfrm rot="985506">
              <a:off x="9316526" y="4757901"/>
              <a:ext cx="2733374" cy="1399578"/>
            </a:xfrm>
            <a:prstGeom prst="plu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 fontScale="4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sz="6000" b="1" spc="50" dirty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Prières communautaires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 rot="20942409">
            <a:off x="961027" y="3722802"/>
            <a:ext cx="4750844" cy="1994447"/>
            <a:chOff x="637808" y="3907034"/>
            <a:chExt cx="4622019" cy="1994447"/>
          </a:xfrm>
        </p:grpSpPr>
        <p:sp>
          <p:nvSpPr>
            <p:cNvPr id="14" name="Flèche courbée vers la droite 13"/>
            <p:cNvSpPr/>
            <p:nvPr/>
          </p:nvSpPr>
          <p:spPr>
            <a:xfrm rot="18411533">
              <a:off x="3455152" y="4096805"/>
              <a:ext cx="1277118" cy="2332233"/>
            </a:xfrm>
            <a:prstGeom prst="curvedRightArrow">
              <a:avLst>
                <a:gd name="adj1" fmla="val 25000"/>
                <a:gd name="adj2" fmla="val 52070"/>
                <a:gd name="adj3" fmla="val 2993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9" name="Espace réservé du contenu 2"/>
            <p:cNvSpPr txBox="1">
              <a:spLocks/>
            </p:cNvSpPr>
            <p:nvPr/>
          </p:nvSpPr>
          <p:spPr>
            <a:xfrm rot="20755574">
              <a:off x="637808" y="3907034"/>
              <a:ext cx="3294378" cy="1835805"/>
            </a:xfrm>
            <a:prstGeom prst="wave">
              <a:avLst>
                <a:gd name="adj1" fmla="val 12500"/>
                <a:gd name="adj2" fmla="val -873"/>
              </a:avLst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Réunion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Communautaire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7630021" y="1382423"/>
            <a:ext cx="3639567" cy="1817697"/>
            <a:chOff x="7717102" y="1839619"/>
            <a:chExt cx="3639566" cy="1817697"/>
          </a:xfrm>
        </p:grpSpPr>
        <p:sp>
          <p:nvSpPr>
            <p:cNvPr id="16" name="Flèche courbée vers la droite 15"/>
            <p:cNvSpPr/>
            <p:nvPr/>
          </p:nvSpPr>
          <p:spPr>
            <a:xfrm rot="20306575" flipH="1">
              <a:off x="8096722" y="1991258"/>
              <a:ext cx="1148268" cy="1666058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0" name="Espace réservé du contenu 2"/>
            <p:cNvSpPr txBox="1">
              <a:spLocks/>
            </p:cNvSpPr>
            <p:nvPr/>
          </p:nvSpPr>
          <p:spPr>
            <a:xfrm rot="231928">
              <a:off x="7717102" y="1839619"/>
              <a:ext cx="3639566" cy="1066077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sz="2400" b="1" spc="5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Détente communautaire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14:vortex dir="r"/>
        <p:sndAc>
          <p:stSnd>
            <p:snd r:embed="rId2" name="coin.wav"/>
          </p:stSnd>
        </p:sndAc>
      </p:transition>
    </mc:Choice>
    <mc:Fallback xmlns="">
      <p:transition spd="slow" advTm="3000"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7" grpId="0" build="p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œur 2"/>
          <p:cNvSpPr/>
          <p:nvPr/>
        </p:nvSpPr>
        <p:spPr>
          <a:xfrm>
            <a:off x="5455823" y="3204257"/>
            <a:ext cx="2003165" cy="1731792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b="1" dirty="0">
                <a:solidFill>
                  <a:srgbClr val="000000"/>
                </a:solidFill>
              </a:rPr>
              <a:t>XIII</a:t>
            </a:r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23" y="1309505"/>
            <a:ext cx="2942716" cy="220703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35701" b="7322"/>
          <a:stretch/>
        </p:blipFill>
        <p:spPr>
          <a:xfrm>
            <a:off x="9531933" y="1159723"/>
            <a:ext cx="1898073" cy="220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6061"/>
          <a:stretch/>
        </p:blipFill>
        <p:spPr>
          <a:xfrm>
            <a:off x="9571351" y="3740726"/>
            <a:ext cx="1999343" cy="224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1" t="1330" r="10262"/>
          <a:stretch/>
        </p:blipFill>
        <p:spPr>
          <a:xfrm>
            <a:off x="5015205" y="660959"/>
            <a:ext cx="2884403" cy="2356820"/>
          </a:xfrm>
          <a:prstGeom prst="hear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444" y="4229137"/>
            <a:ext cx="2577241" cy="1932931"/>
          </a:xfrm>
          <a:prstGeom prst="plus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0908" r="48788" b="21510"/>
          <a:stretch/>
        </p:blipFill>
        <p:spPr>
          <a:xfrm>
            <a:off x="7162800" y="4259871"/>
            <a:ext cx="2003205" cy="24457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03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  <p:sndAc>
          <p:stSnd>
            <p:snd r:embed="rId2" name="coin.wav"/>
          </p:stSnd>
        </p:sndAc>
      </p:transition>
    </mc:Choice>
    <mc:Fallback xmlns="">
      <p:transition spd="slow" advTm="3000"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ré corné 1"/>
          <p:cNvSpPr/>
          <p:nvPr/>
        </p:nvSpPr>
        <p:spPr>
          <a:xfrm>
            <a:off x="3002341" y="0"/>
            <a:ext cx="8283280" cy="1251284"/>
          </a:xfrm>
          <a:prstGeom prst="foldedCorner">
            <a:avLst/>
          </a:prstGeom>
          <a:gradFill>
            <a:gsLst>
              <a:gs pos="0">
                <a:srgbClr val="C00000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5400" b="1" dirty="0">
                <a:solidFill>
                  <a:srgbClr val="002060"/>
                </a:solidFill>
              </a:rPr>
              <a:t>Se fortifier </a:t>
            </a:r>
            <a:r>
              <a:rPr lang="fr-CH" sz="4400" b="1" dirty="0">
                <a:solidFill>
                  <a:srgbClr val="002060"/>
                </a:solidFill>
              </a:rPr>
              <a:t>spirituellement</a:t>
            </a:r>
            <a:r>
              <a:rPr lang="fr-CH" sz="5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46120" y="5317999"/>
            <a:ext cx="894588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lvl="0" indent="-457200" algn="r">
              <a:buFont typeface="Arial" panose="020B0604020202020204" pitchFamily="34" charset="0"/>
              <a:buChar char="•"/>
              <a:defRPr sz="4000" b="1" i="1">
                <a:solidFill>
                  <a:srgbClr val="002060"/>
                </a:solidFill>
              </a:defRPr>
            </a:lvl1pPr>
          </a:lstStyle>
          <a:p>
            <a:r>
              <a:rPr lang="fr-CH" dirty="0"/>
              <a:t>Prendre un jour par semaine                      pour se ressourcer spirituellement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33573" y="1502407"/>
            <a:ext cx="5458427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 algn="r">
              <a:buFont typeface="Arial" panose="020B0604020202020204" pitchFamily="34" charset="0"/>
              <a:buChar char="•"/>
            </a:pPr>
            <a:r>
              <a:rPr lang="fr-CH" sz="4000" b="1" i="1" dirty="0">
                <a:solidFill>
                  <a:srgbClr val="002060"/>
                </a:solidFill>
              </a:rPr>
              <a:t>Partager la Parole de Dieu - partager les Constitutions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74920" y="3729796"/>
            <a:ext cx="711708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lvl="0" indent="-457200" algn="r">
              <a:buFont typeface="Arial" panose="020B0604020202020204" pitchFamily="34" charset="0"/>
              <a:buChar char="•"/>
              <a:defRPr sz="4000" b="1" i="1">
                <a:solidFill>
                  <a:srgbClr val="002060"/>
                </a:solidFill>
              </a:defRPr>
            </a:lvl1pPr>
          </a:lstStyle>
          <a:p>
            <a:r>
              <a:rPr lang="fr-CH" dirty="0"/>
              <a:t>Soigner la relation personnelle avec le Christ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155"/>
          <a:stretch/>
        </p:blipFill>
        <p:spPr>
          <a:xfrm>
            <a:off x="820546" y="1783806"/>
            <a:ext cx="4047067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2301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6000" t="14000" r="34000" b="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41" y="225276"/>
            <a:ext cx="2695904" cy="5039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9" y="0"/>
            <a:ext cx="4174809" cy="2383436"/>
          </a:xfrm>
          <a:prstGeom prst="rect">
            <a:avLst/>
          </a:prstGeom>
        </p:spPr>
      </p:pic>
      <p:sp>
        <p:nvSpPr>
          <p:cNvPr id="2" name="Émoticône 1"/>
          <p:cNvSpPr/>
          <p:nvPr/>
        </p:nvSpPr>
        <p:spPr>
          <a:xfrm>
            <a:off x="11524598" y="6385034"/>
            <a:ext cx="667407" cy="472966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 useBgFill="1">
        <p:nvSpPr>
          <p:cNvPr id="4" name="Titre 1"/>
          <p:cNvSpPr>
            <a:spLocks noGrp="1"/>
          </p:cNvSpPr>
          <p:nvPr>
            <p:ph type="title"/>
          </p:nvPr>
        </p:nvSpPr>
        <p:spPr>
          <a:xfrm rot="21138284">
            <a:off x="4820870" y="5475298"/>
            <a:ext cx="3196511" cy="753899"/>
          </a:xfrm>
        </p:spPr>
        <p:txBody>
          <a:bodyPr>
            <a:normAutofit/>
          </a:bodyPr>
          <a:lstStyle/>
          <a:p>
            <a:r>
              <a:rPr lang="fr-CH" b="1" dirty="0">
                <a:latin typeface="AbelBecker-Black" panose="02000503060000020004" pitchFamily="2" charset="0"/>
              </a:rPr>
              <a:t>A Bientôt!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" y="3191372"/>
            <a:ext cx="3385892" cy="253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6861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 advTm="1000">
        <p15:prstTrans prst="curtains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109</Words>
  <Application>Microsoft Office PowerPoint</Application>
  <PresentationFormat>Personnalisé</PresentationFormat>
  <Paragraphs>39</Paragraphs>
  <Slides>8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Thème Office</vt:lpstr>
      <vt:lpstr>Secteur</vt:lpstr>
      <vt:lpstr>Métro</vt:lpstr>
      <vt:lpstr>Mission - activités</vt:lpstr>
      <vt:lpstr>La communauté de Malaza vous salue …  MANAHOANA DAHOLO ! Bonjour à tous !</vt:lpstr>
      <vt:lpstr>Date de fondation de la communauté</vt:lpstr>
      <vt:lpstr>Nous sommes 7 sœurs,                                                 2 Novices en stage</vt:lpstr>
      <vt:lpstr> Souffle qui anime la communauté</vt:lpstr>
      <vt:lpstr>Présentation PowerPoint</vt:lpstr>
      <vt:lpstr>Présentation PowerPoint</vt:lpstr>
      <vt:lpstr>A Bientôt!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</dc:title>
  <dc:creator>francine Rafaranirina</dc:creator>
  <cp:lastModifiedBy>Anna Suter</cp:lastModifiedBy>
  <cp:revision>227</cp:revision>
  <dcterms:created xsi:type="dcterms:W3CDTF">2016-12-19T20:27:11Z</dcterms:created>
  <dcterms:modified xsi:type="dcterms:W3CDTF">2020-03-17T15:03:59Z</dcterms:modified>
</cp:coreProperties>
</file>